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22" Type="http://schemas.openxmlformats.org/officeDocument/2006/relationships/font" Target="fonts/Montserrat-italic.fntdata"/><Relationship Id="rId10" Type="http://schemas.openxmlformats.org/officeDocument/2006/relationships/slide" Target="slides/slide5.xml"/><Relationship Id="rId21" Type="http://schemas.openxmlformats.org/officeDocument/2006/relationships/font" Target="fonts/Montserrat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70bc06a151_0_10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70bc06a151_0_1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70bc06a151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70bc06a151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70bc06a151_0_1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70bc06a151_0_1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70bc06a151_0_1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70bc06a151_0_1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70bc06a151_0_1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70bc06a151_0_1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70bc06a151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70bc06a151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70bc06a151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70bc06a151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70bc06a151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70bc06a151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0bc06a151_0_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70bc06a151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70bc06a151_0_1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70bc06a151_0_1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70bc06a151_0_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70bc06a151_0_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70bc06a151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70bc06a151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70bc06a151_0_1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70bc06a151_0_1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13104" y="1055750"/>
            <a:ext cx="41223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3104" y="3108350"/>
            <a:ext cx="4122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0" y="0"/>
            <a:ext cx="572700" cy="57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/>
          <p:nvPr/>
        </p:nvSpPr>
        <p:spPr>
          <a:xfrm>
            <a:off x="8696525" y="0"/>
            <a:ext cx="447600" cy="44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1"/>
          <p:cNvSpPr/>
          <p:nvPr/>
        </p:nvSpPr>
        <p:spPr>
          <a:xfrm>
            <a:off x="8696525" y="445025"/>
            <a:ext cx="447600" cy="447600"/>
          </a:xfrm>
          <a:prstGeom prst="rect">
            <a:avLst/>
          </a:prstGeom>
          <a:solidFill>
            <a:srgbClr val="2634F9">
              <a:alpha val="5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1"/>
          <p:cNvSpPr/>
          <p:nvPr/>
        </p:nvSpPr>
        <p:spPr>
          <a:xfrm>
            <a:off x="0" y="4604100"/>
            <a:ext cx="539400" cy="539400"/>
          </a:xfrm>
          <a:prstGeom prst="rect">
            <a:avLst/>
          </a:prstGeom>
          <a:solidFill>
            <a:srgbClr val="F2DADA">
              <a:alpha val="5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1"/>
          <p:cNvSpPr/>
          <p:nvPr/>
        </p:nvSpPr>
        <p:spPr>
          <a:xfrm>
            <a:off x="539408" y="4604100"/>
            <a:ext cx="539400" cy="539400"/>
          </a:xfrm>
          <a:prstGeom prst="rect">
            <a:avLst/>
          </a:prstGeom>
          <a:solidFill>
            <a:srgbClr val="F2DADA">
              <a:alpha val="2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1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_2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2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717200" y="1703075"/>
            <a:ext cx="2280900" cy="1371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182875" spcFirstLastPara="1" rIns="18287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12"/>
          <p:cNvSpPr txBox="1"/>
          <p:nvPr>
            <p:ph idx="2" type="subTitle"/>
          </p:nvPr>
        </p:nvSpPr>
        <p:spPr>
          <a:xfrm>
            <a:off x="3433600" y="1703075"/>
            <a:ext cx="2280900" cy="1371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182875" spcFirstLastPara="1" rIns="18287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12"/>
          <p:cNvSpPr txBox="1"/>
          <p:nvPr>
            <p:ph idx="3" type="subTitle"/>
          </p:nvPr>
        </p:nvSpPr>
        <p:spPr>
          <a:xfrm>
            <a:off x="6150001" y="1703075"/>
            <a:ext cx="2280900" cy="1371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182875" spcFirstLastPara="1" rIns="18287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12"/>
          <p:cNvSpPr/>
          <p:nvPr/>
        </p:nvSpPr>
        <p:spPr>
          <a:xfrm>
            <a:off x="11" y="4604100"/>
            <a:ext cx="539400" cy="539400"/>
          </a:xfrm>
          <a:prstGeom prst="rect">
            <a:avLst/>
          </a:prstGeom>
          <a:solidFill>
            <a:srgbClr val="2634F9">
              <a:alpha val="3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2"/>
          <p:cNvSpPr/>
          <p:nvPr/>
        </p:nvSpPr>
        <p:spPr>
          <a:xfrm>
            <a:off x="539405" y="4291325"/>
            <a:ext cx="312900" cy="312900"/>
          </a:xfrm>
          <a:prstGeom prst="rect">
            <a:avLst/>
          </a:prstGeom>
          <a:solidFill>
            <a:srgbClr val="2634F9">
              <a:alpha val="3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3"/>
          <p:cNvGrpSpPr/>
          <p:nvPr/>
        </p:nvGrpSpPr>
        <p:grpSpPr>
          <a:xfrm>
            <a:off x="0" y="0"/>
            <a:ext cx="817198" cy="817198"/>
            <a:chOff x="0" y="0"/>
            <a:chExt cx="1372750" cy="1372750"/>
          </a:xfrm>
        </p:grpSpPr>
        <p:sp>
          <p:nvSpPr>
            <p:cNvPr id="107" name="Google Shape;107;p13"/>
            <p:cNvSpPr/>
            <p:nvPr/>
          </p:nvSpPr>
          <p:spPr>
            <a:xfrm>
              <a:off x="0" y="0"/>
              <a:ext cx="686400" cy="686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686350" y="0"/>
              <a:ext cx="686400" cy="686400"/>
            </a:xfrm>
            <a:prstGeom prst="rect">
              <a:avLst/>
            </a:prstGeom>
            <a:solidFill>
              <a:srgbClr val="2634F9">
                <a:alpha val="5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0" y="686350"/>
              <a:ext cx="686400" cy="686400"/>
            </a:xfrm>
            <a:prstGeom prst="rect">
              <a:avLst/>
            </a:prstGeom>
            <a:solidFill>
              <a:srgbClr val="2634F9">
                <a:alpha val="3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" name="Google Shape;110;p13"/>
          <p:cNvSpPr txBox="1"/>
          <p:nvPr>
            <p:ph type="title"/>
          </p:nvPr>
        </p:nvSpPr>
        <p:spPr>
          <a:xfrm>
            <a:off x="717200" y="441725"/>
            <a:ext cx="2808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1" type="body"/>
          </p:nvPr>
        </p:nvSpPr>
        <p:spPr>
          <a:xfrm>
            <a:off x="7172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b="0" i="0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 txBox="1"/>
          <p:nvPr>
            <p:ph idx="1" type="subTitle"/>
          </p:nvPr>
        </p:nvSpPr>
        <p:spPr>
          <a:xfrm>
            <a:off x="3666175" y="2947233"/>
            <a:ext cx="21624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4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sz="1400"/>
            </a:lvl9pPr>
          </a:lstStyle>
          <a:p/>
        </p:txBody>
      </p:sp>
      <p:sp>
        <p:nvSpPr>
          <p:cNvPr id="114" name="Google Shape;114;p14"/>
          <p:cNvSpPr txBox="1"/>
          <p:nvPr>
            <p:ph idx="2" type="subTitle"/>
          </p:nvPr>
        </p:nvSpPr>
        <p:spPr>
          <a:xfrm>
            <a:off x="3670675" y="2599833"/>
            <a:ext cx="21579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5" name="Google Shape;115;p14"/>
          <p:cNvSpPr txBox="1"/>
          <p:nvPr>
            <p:ph idx="3" type="subTitle"/>
          </p:nvPr>
        </p:nvSpPr>
        <p:spPr>
          <a:xfrm>
            <a:off x="3666175" y="4129083"/>
            <a:ext cx="21624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4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sz="1400"/>
            </a:lvl9pPr>
          </a:lstStyle>
          <a:p/>
        </p:txBody>
      </p:sp>
      <p:sp>
        <p:nvSpPr>
          <p:cNvPr id="116" name="Google Shape;116;p14"/>
          <p:cNvSpPr txBox="1"/>
          <p:nvPr>
            <p:ph idx="4" type="subTitle"/>
          </p:nvPr>
        </p:nvSpPr>
        <p:spPr>
          <a:xfrm>
            <a:off x="3670675" y="3781683"/>
            <a:ext cx="21579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7" name="Google Shape;117;p14"/>
          <p:cNvSpPr txBox="1"/>
          <p:nvPr>
            <p:ph idx="5" type="subTitle"/>
          </p:nvPr>
        </p:nvSpPr>
        <p:spPr>
          <a:xfrm>
            <a:off x="3666175" y="1765371"/>
            <a:ext cx="21624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4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sz="1400"/>
            </a:lvl9pPr>
          </a:lstStyle>
          <a:p/>
        </p:txBody>
      </p:sp>
      <p:sp>
        <p:nvSpPr>
          <p:cNvPr id="118" name="Google Shape;118;p14"/>
          <p:cNvSpPr txBox="1"/>
          <p:nvPr>
            <p:ph idx="6" type="subTitle"/>
          </p:nvPr>
        </p:nvSpPr>
        <p:spPr>
          <a:xfrm>
            <a:off x="3670675" y="1417971"/>
            <a:ext cx="21579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119" name="Google Shape;119;p14"/>
          <p:cNvGrpSpPr/>
          <p:nvPr/>
        </p:nvGrpSpPr>
        <p:grpSpPr>
          <a:xfrm>
            <a:off x="0" y="3441250"/>
            <a:ext cx="2157300" cy="1702250"/>
            <a:chOff x="0" y="3441250"/>
            <a:chExt cx="2157300" cy="1702250"/>
          </a:xfrm>
        </p:grpSpPr>
        <p:sp>
          <p:nvSpPr>
            <p:cNvPr id="120" name="Google Shape;120;p14"/>
            <p:cNvSpPr/>
            <p:nvPr/>
          </p:nvSpPr>
          <p:spPr>
            <a:xfrm>
              <a:off x="0" y="4292400"/>
              <a:ext cx="851100" cy="851100"/>
            </a:xfrm>
            <a:prstGeom prst="rect">
              <a:avLst/>
            </a:prstGeom>
            <a:solidFill>
              <a:srgbClr val="2634F9">
                <a:alpha val="5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851100" y="4292400"/>
              <a:ext cx="851100" cy="851100"/>
            </a:xfrm>
            <a:prstGeom prst="rect">
              <a:avLst/>
            </a:prstGeom>
            <a:solidFill>
              <a:srgbClr val="2634F9">
                <a:alpha val="3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1702200" y="3837250"/>
              <a:ext cx="455100" cy="455100"/>
            </a:xfrm>
            <a:prstGeom prst="rect">
              <a:avLst/>
            </a:prstGeom>
            <a:solidFill>
              <a:srgbClr val="2634F9">
                <a:alpha val="3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0" y="3441250"/>
              <a:ext cx="851100" cy="851100"/>
            </a:xfrm>
            <a:prstGeom prst="rect">
              <a:avLst/>
            </a:prstGeom>
            <a:solidFill>
              <a:srgbClr val="2634F9">
                <a:alpha val="3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" name="Google Shape;124;p14"/>
          <p:cNvSpPr/>
          <p:nvPr/>
        </p:nvSpPr>
        <p:spPr>
          <a:xfrm>
            <a:off x="8292800" y="0"/>
            <a:ext cx="851100" cy="851100"/>
          </a:xfrm>
          <a:prstGeom prst="rect">
            <a:avLst/>
          </a:prstGeom>
          <a:solidFill>
            <a:srgbClr val="F2DADA">
              <a:alpha val="5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4"/>
          <p:cNvSpPr/>
          <p:nvPr/>
        </p:nvSpPr>
        <p:spPr>
          <a:xfrm>
            <a:off x="7441650" y="0"/>
            <a:ext cx="851100" cy="851100"/>
          </a:xfrm>
          <a:prstGeom prst="rect">
            <a:avLst/>
          </a:prstGeom>
          <a:solidFill>
            <a:srgbClr val="F2DADA">
              <a:alpha val="2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4"/>
          <p:cNvSpPr txBox="1"/>
          <p:nvPr>
            <p:ph type="title"/>
          </p:nvPr>
        </p:nvSpPr>
        <p:spPr>
          <a:xfrm>
            <a:off x="3666175" y="445025"/>
            <a:ext cx="476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7" name="Google Shape;127;p14"/>
          <p:cNvSpPr txBox="1"/>
          <p:nvPr>
            <p:ph idx="7" type="subTitle"/>
          </p:nvPr>
        </p:nvSpPr>
        <p:spPr>
          <a:xfrm>
            <a:off x="6268500" y="1765371"/>
            <a:ext cx="21624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4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sz="1400"/>
            </a:lvl9pPr>
          </a:lstStyle>
          <a:p/>
        </p:txBody>
      </p:sp>
      <p:sp>
        <p:nvSpPr>
          <p:cNvPr id="128" name="Google Shape;128;p14"/>
          <p:cNvSpPr txBox="1"/>
          <p:nvPr>
            <p:ph idx="8" type="subTitle"/>
          </p:nvPr>
        </p:nvSpPr>
        <p:spPr>
          <a:xfrm>
            <a:off x="6273000" y="1417971"/>
            <a:ext cx="21579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9" name="Google Shape;129;p14"/>
          <p:cNvSpPr txBox="1"/>
          <p:nvPr>
            <p:ph idx="9" type="subTitle"/>
          </p:nvPr>
        </p:nvSpPr>
        <p:spPr>
          <a:xfrm>
            <a:off x="6268500" y="2947233"/>
            <a:ext cx="21624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4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sz="1400"/>
            </a:lvl9pPr>
          </a:lstStyle>
          <a:p/>
        </p:txBody>
      </p:sp>
      <p:sp>
        <p:nvSpPr>
          <p:cNvPr id="130" name="Google Shape;130;p14"/>
          <p:cNvSpPr txBox="1"/>
          <p:nvPr>
            <p:ph idx="13" type="subTitle"/>
          </p:nvPr>
        </p:nvSpPr>
        <p:spPr>
          <a:xfrm>
            <a:off x="6273000" y="2599833"/>
            <a:ext cx="21579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1" name="Google Shape;131;p14"/>
          <p:cNvSpPr txBox="1"/>
          <p:nvPr>
            <p:ph idx="14" type="subTitle"/>
          </p:nvPr>
        </p:nvSpPr>
        <p:spPr>
          <a:xfrm>
            <a:off x="6268500" y="4129083"/>
            <a:ext cx="21624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4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sz="1400"/>
            </a:lvl9pPr>
          </a:lstStyle>
          <a:p/>
        </p:txBody>
      </p:sp>
      <p:sp>
        <p:nvSpPr>
          <p:cNvPr id="132" name="Google Shape;132;p14"/>
          <p:cNvSpPr txBox="1"/>
          <p:nvPr>
            <p:ph idx="15" type="subTitle"/>
          </p:nvPr>
        </p:nvSpPr>
        <p:spPr>
          <a:xfrm>
            <a:off x="6273000" y="3781683"/>
            <a:ext cx="21579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15"/>
          <p:cNvSpPr txBox="1"/>
          <p:nvPr>
            <p:ph idx="1" type="body"/>
          </p:nvPr>
        </p:nvSpPr>
        <p:spPr>
          <a:xfrm>
            <a:off x="713100" y="3602175"/>
            <a:ext cx="3623100" cy="1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6" name="Google Shape;136;p15"/>
          <p:cNvSpPr txBox="1"/>
          <p:nvPr>
            <p:ph idx="2" type="body"/>
          </p:nvPr>
        </p:nvSpPr>
        <p:spPr>
          <a:xfrm>
            <a:off x="4807875" y="3601975"/>
            <a:ext cx="3623100" cy="1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7" name="Google Shape;137;p15"/>
          <p:cNvSpPr txBox="1"/>
          <p:nvPr>
            <p:ph idx="3" type="subTitle"/>
          </p:nvPr>
        </p:nvSpPr>
        <p:spPr>
          <a:xfrm>
            <a:off x="724425" y="3259875"/>
            <a:ext cx="36117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8" name="Google Shape;138;p15"/>
          <p:cNvSpPr txBox="1"/>
          <p:nvPr>
            <p:ph idx="4" type="subTitle"/>
          </p:nvPr>
        </p:nvSpPr>
        <p:spPr>
          <a:xfrm>
            <a:off x="4807875" y="3259875"/>
            <a:ext cx="36231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6"/>
          <p:cNvSpPr/>
          <p:nvPr/>
        </p:nvSpPr>
        <p:spPr>
          <a:xfrm>
            <a:off x="7681200" y="1"/>
            <a:ext cx="1462800" cy="146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" name="Google Shape;141;p16"/>
          <p:cNvGrpSpPr/>
          <p:nvPr/>
        </p:nvGrpSpPr>
        <p:grpSpPr>
          <a:xfrm>
            <a:off x="217297" y="197659"/>
            <a:ext cx="999809" cy="1009672"/>
            <a:chOff x="-1042825" y="1873925"/>
            <a:chExt cx="948675" cy="958125"/>
          </a:xfrm>
        </p:grpSpPr>
        <p:sp>
          <p:nvSpPr>
            <p:cNvPr id="142" name="Google Shape;142;p16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rgbClr val="F2DADA">
                <a:alpha val="2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rgbClr val="F2DADA">
                <a:alpha val="2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rgbClr val="F2DADA">
                <a:alpha val="2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rgbClr val="F2DADA">
                <a:alpha val="2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rgbClr val="F2DADA">
                <a:alpha val="2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rgbClr val="F2DADA">
                <a:alpha val="2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rgbClr val="F2DADA">
                <a:alpha val="2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rgbClr val="F2DADA">
                <a:alpha val="2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rgbClr val="F2DADA">
                <a:alpha val="2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rgbClr val="F2DADA">
                <a:alpha val="2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rgbClr val="F2DADA">
                <a:alpha val="2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rgbClr val="F2DADA">
                <a:alpha val="2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rgbClr val="F2DADA">
                <a:alpha val="2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rgbClr val="F2DADA">
                <a:alpha val="2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rgbClr val="F2DADA">
                <a:alpha val="2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rgbClr val="F2DADA">
                <a:alpha val="2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" name="Google Shape;158;p16"/>
          <p:cNvSpPr/>
          <p:nvPr/>
        </p:nvSpPr>
        <p:spPr>
          <a:xfrm>
            <a:off x="-7300" y="3141275"/>
            <a:ext cx="7070700" cy="2002200"/>
          </a:xfrm>
          <a:prstGeom prst="rect">
            <a:avLst/>
          </a:prstGeom>
          <a:solidFill>
            <a:srgbClr val="F2DADA">
              <a:alpha val="2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6"/>
          <p:cNvSpPr txBox="1"/>
          <p:nvPr>
            <p:ph type="title"/>
          </p:nvPr>
        </p:nvSpPr>
        <p:spPr>
          <a:xfrm>
            <a:off x="713100" y="445025"/>
            <a:ext cx="41787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6"/>
          <p:cNvSpPr txBox="1"/>
          <p:nvPr>
            <p:ph idx="1" type="subTitle"/>
          </p:nvPr>
        </p:nvSpPr>
        <p:spPr>
          <a:xfrm>
            <a:off x="729275" y="1733000"/>
            <a:ext cx="19386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1" name="Google Shape;161;p16"/>
          <p:cNvSpPr txBox="1"/>
          <p:nvPr>
            <p:ph idx="2" type="subTitle"/>
          </p:nvPr>
        </p:nvSpPr>
        <p:spPr>
          <a:xfrm>
            <a:off x="729275" y="2153350"/>
            <a:ext cx="2148900" cy="6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162" name="Google Shape;162;p16"/>
          <p:cNvSpPr txBox="1"/>
          <p:nvPr>
            <p:ph idx="3" type="subTitle"/>
          </p:nvPr>
        </p:nvSpPr>
        <p:spPr>
          <a:xfrm>
            <a:off x="3088575" y="2153350"/>
            <a:ext cx="2148900" cy="6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163" name="Google Shape;163;p16"/>
          <p:cNvSpPr txBox="1"/>
          <p:nvPr>
            <p:ph idx="4" type="subTitle"/>
          </p:nvPr>
        </p:nvSpPr>
        <p:spPr>
          <a:xfrm>
            <a:off x="729275" y="3488950"/>
            <a:ext cx="19386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4" name="Google Shape;164;p16"/>
          <p:cNvSpPr txBox="1"/>
          <p:nvPr>
            <p:ph idx="5" type="subTitle"/>
          </p:nvPr>
        </p:nvSpPr>
        <p:spPr>
          <a:xfrm>
            <a:off x="729275" y="3909300"/>
            <a:ext cx="2148900" cy="6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165" name="Google Shape;165;p16"/>
          <p:cNvSpPr txBox="1"/>
          <p:nvPr>
            <p:ph idx="6" type="subTitle"/>
          </p:nvPr>
        </p:nvSpPr>
        <p:spPr>
          <a:xfrm>
            <a:off x="3088575" y="3909300"/>
            <a:ext cx="2148900" cy="6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p17"/>
          <p:cNvGrpSpPr/>
          <p:nvPr/>
        </p:nvGrpSpPr>
        <p:grpSpPr>
          <a:xfrm>
            <a:off x="288236" y="300229"/>
            <a:ext cx="669290" cy="675957"/>
            <a:chOff x="-1042825" y="1873925"/>
            <a:chExt cx="948675" cy="958125"/>
          </a:xfrm>
        </p:grpSpPr>
        <p:sp>
          <p:nvSpPr>
            <p:cNvPr id="168" name="Google Shape;168;p17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7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7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7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7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7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7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7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7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7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7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7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7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7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4" name="Google Shape;184;p17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/>
          <p:nvPr/>
        </p:nvSpPr>
        <p:spPr>
          <a:xfrm flipH="1">
            <a:off x="0" y="4250875"/>
            <a:ext cx="447600" cy="44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8"/>
          <p:cNvSpPr/>
          <p:nvPr/>
        </p:nvSpPr>
        <p:spPr>
          <a:xfrm flipH="1">
            <a:off x="0" y="4695900"/>
            <a:ext cx="447600" cy="447600"/>
          </a:xfrm>
          <a:prstGeom prst="rect">
            <a:avLst/>
          </a:prstGeom>
          <a:solidFill>
            <a:srgbClr val="2634F9">
              <a:alpha val="5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8"/>
          <p:cNvSpPr/>
          <p:nvPr/>
        </p:nvSpPr>
        <p:spPr>
          <a:xfrm flipH="1">
            <a:off x="447600" y="4695900"/>
            <a:ext cx="447600" cy="447600"/>
          </a:xfrm>
          <a:prstGeom prst="rect">
            <a:avLst/>
          </a:prstGeom>
          <a:solidFill>
            <a:srgbClr val="2634F9">
              <a:alpha val="3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8"/>
          <p:cNvSpPr/>
          <p:nvPr/>
        </p:nvSpPr>
        <p:spPr>
          <a:xfrm>
            <a:off x="0" y="0"/>
            <a:ext cx="949500" cy="949500"/>
          </a:xfrm>
          <a:prstGeom prst="rect">
            <a:avLst/>
          </a:prstGeom>
          <a:solidFill>
            <a:srgbClr val="F2DADA">
              <a:alpha val="2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8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/>
          <p:nvPr/>
        </p:nvSpPr>
        <p:spPr>
          <a:xfrm>
            <a:off x="3713525" y="4118900"/>
            <a:ext cx="5430300" cy="1024500"/>
          </a:xfrm>
          <a:prstGeom prst="rect">
            <a:avLst/>
          </a:prstGeom>
          <a:solidFill>
            <a:srgbClr val="F2DADA">
              <a:alpha val="2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9"/>
          <p:cNvSpPr/>
          <p:nvPr/>
        </p:nvSpPr>
        <p:spPr>
          <a:xfrm>
            <a:off x="0" y="1"/>
            <a:ext cx="1462800" cy="146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9"/>
          <p:cNvSpPr txBox="1"/>
          <p:nvPr>
            <p:ph type="title"/>
          </p:nvPr>
        </p:nvSpPr>
        <p:spPr>
          <a:xfrm>
            <a:off x="4723600" y="1540650"/>
            <a:ext cx="3707400" cy="10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5" name="Google Shape;195;p19"/>
          <p:cNvSpPr txBox="1"/>
          <p:nvPr>
            <p:ph idx="1" type="subTitle"/>
          </p:nvPr>
        </p:nvSpPr>
        <p:spPr>
          <a:xfrm>
            <a:off x="4723350" y="2571750"/>
            <a:ext cx="3707400" cy="10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4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ITLE_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"/>
          <p:cNvSpPr txBox="1"/>
          <p:nvPr>
            <p:ph type="ctrTitle"/>
          </p:nvPr>
        </p:nvSpPr>
        <p:spPr>
          <a:xfrm>
            <a:off x="713100" y="1055750"/>
            <a:ext cx="4122300" cy="9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572700" cy="57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/>
          <p:nvPr/>
        </p:nvSpPr>
        <p:spPr>
          <a:xfrm>
            <a:off x="1703800" y="1289100"/>
            <a:ext cx="5736300" cy="1703700"/>
          </a:xfrm>
          <a:prstGeom prst="rect">
            <a:avLst/>
          </a:prstGeom>
          <a:solidFill>
            <a:srgbClr val="F2DADA">
              <a:alpha val="2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1"/>
          <p:cNvSpPr txBox="1"/>
          <p:nvPr>
            <p:ph hasCustomPrompt="1" type="title"/>
          </p:nvPr>
        </p:nvSpPr>
        <p:spPr>
          <a:xfrm>
            <a:off x="2114500" y="1422275"/>
            <a:ext cx="4915200" cy="14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1" name="Google Shape;201;p21"/>
          <p:cNvSpPr txBox="1"/>
          <p:nvPr>
            <p:ph idx="1" type="subTitle"/>
          </p:nvPr>
        </p:nvSpPr>
        <p:spPr>
          <a:xfrm>
            <a:off x="1703800" y="2992800"/>
            <a:ext cx="5736300" cy="7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2" type="title"/>
          </p:nvPr>
        </p:nvSpPr>
        <p:spPr>
          <a:xfrm>
            <a:off x="729052" y="1511425"/>
            <a:ext cx="402300" cy="347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" type="subTitle"/>
          </p:nvPr>
        </p:nvSpPr>
        <p:spPr>
          <a:xfrm>
            <a:off x="1039725" y="1807525"/>
            <a:ext cx="1856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1039725" y="2154925"/>
            <a:ext cx="1856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4" type="subTitle"/>
          </p:nvPr>
        </p:nvSpPr>
        <p:spPr>
          <a:xfrm>
            <a:off x="3652150" y="1807525"/>
            <a:ext cx="1856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3652150" y="2154925"/>
            <a:ext cx="1856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3341727" y="1511425"/>
            <a:ext cx="402300" cy="347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subTitle"/>
          </p:nvPr>
        </p:nvSpPr>
        <p:spPr>
          <a:xfrm>
            <a:off x="6260975" y="1807525"/>
            <a:ext cx="1856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subTitle"/>
          </p:nvPr>
        </p:nvSpPr>
        <p:spPr>
          <a:xfrm>
            <a:off x="6260975" y="2154925"/>
            <a:ext cx="1856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9" type="title"/>
          </p:nvPr>
        </p:nvSpPr>
        <p:spPr>
          <a:xfrm>
            <a:off x="5950552" y="1511425"/>
            <a:ext cx="402300" cy="347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3" type="subTitle"/>
          </p:nvPr>
        </p:nvSpPr>
        <p:spPr>
          <a:xfrm>
            <a:off x="1039725" y="3770100"/>
            <a:ext cx="1856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4" type="subTitle"/>
          </p:nvPr>
        </p:nvSpPr>
        <p:spPr>
          <a:xfrm>
            <a:off x="1039725" y="3422700"/>
            <a:ext cx="1856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5" type="title"/>
          </p:nvPr>
        </p:nvSpPr>
        <p:spPr>
          <a:xfrm>
            <a:off x="729052" y="3126600"/>
            <a:ext cx="402300" cy="347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6" type="subTitle"/>
          </p:nvPr>
        </p:nvSpPr>
        <p:spPr>
          <a:xfrm>
            <a:off x="3652150" y="3422700"/>
            <a:ext cx="1856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7" type="subTitle"/>
          </p:nvPr>
        </p:nvSpPr>
        <p:spPr>
          <a:xfrm>
            <a:off x="3652150" y="3770100"/>
            <a:ext cx="1856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8" type="title"/>
          </p:nvPr>
        </p:nvSpPr>
        <p:spPr>
          <a:xfrm>
            <a:off x="3341727" y="3126600"/>
            <a:ext cx="402300" cy="347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9" type="subTitle"/>
          </p:nvPr>
        </p:nvSpPr>
        <p:spPr>
          <a:xfrm>
            <a:off x="6260975" y="3422700"/>
            <a:ext cx="1856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20" type="subTitle"/>
          </p:nvPr>
        </p:nvSpPr>
        <p:spPr>
          <a:xfrm>
            <a:off x="6260975" y="3770100"/>
            <a:ext cx="1856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21" type="title"/>
          </p:nvPr>
        </p:nvSpPr>
        <p:spPr>
          <a:xfrm>
            <a:off x="5950552" y="3126600"/>
            <a:ext cx="402300" cy="347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0" y="-3200"/>
            <a:ext cx="7587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5"/>
          <p:cNvSpPr txBox="1"/>
          <p:nvPr>
            <p:ph type="title"/>
          </p:nvPr>
        </p:nvSpPr>
        <p:spPr>
          <a:xfrm>
            <a:off x="1197300" y="1816800"/>
            <a:ext cx="31524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" name="Google Shape;40;p5"/>
          <p:cNvSpPr txBox="1"/>
          <p:nvPr>
            <p:ph idx="1" type="subTitle"/>
          </p:nvPr>
        </p:nvSpPr>
        <p:spPr>
          <a:xfrm>
            <a:off x="1210775" y="2484900"/>
            <a:ext cx="3138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2" type="title"/>
          </p:nvPr>
        </p:nvSpPr>
        <p:spPr>
          <a:xfrm>
            <a:off x="1341189" y="1037700"/>
            <a:ext cx="816000" cy="779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 sz="1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 sz="1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 sz="1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 sz="1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 sz="1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 sz="1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 sz="1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 sz="1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1197300" y="1816800"/>
            <a:ext cx="31524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" name="Google Shape;44;p6"/>
          <p:cNvSpPr txBox="1"/>
          <p:nvPr>
            <p:ph idx="1" type="subTitle"/>
          </p:nvPr>
        </p:nvSpPr>
        <p:spPr>
          <a:xfrm>
            <a:off x="1210775" y="2484900"/>
            <a:ext cx="3138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45" name="Google Shape;45;p6"/>
          <p:cNvGrpSpPr/>
          <p:nvPr/>
        </p:nvGrpSpPr>
        <p:grpSpPr>
          <a:xfrm>
            <a:off x="0" y="3949645"/>
            <a:ext cx="1193923" cy="1193958"/>
            <a:chOff x="0" y="3441250"/>
            <a:chExt cx="1702200" cy="1702250"/>
          </a:xfrm>
        </p:grpSpPr>
        <p:sp>
          <p:nvSpPr>
            <p:cNvPr id="46" name="Google Shape;46;p6"/>
            <p:cNvSpPr/>
            <p:nvPr/>
          </p:nvSpPr>
          <p:spPr>
            <a:xfrm>
              <a:off x="0" y="4292400"/>
              <a:ext cx="851100" cy="851100"/>
            </a:xfrm>
            <a:prstGeom prst="rect">
              <a:avLst/>
            </a:prstGeom>
            <a:solidFill>
              <a:srgbClr val="2634F9">
                <a:alpha val="5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851100" y="4292400"/>
              <a:ext cx="851100" cy="851100"/>
            </a:xfrm>
            <a:prstGeom prst="rect">
              <a:avLst/>
            </a:prstGeom>
            <a:solidFill>
              <a:srgbClr val="2634F9">
                <a:alpha val="3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0" y="3441250"/>
              <a:ext cx="851100" cy="851100"/>
            </a:xfrm>
            <a:prstGeom prst="rect">
              <a:avLst/>
            </a:prstGeom>
            <a:solidFill>
              <a:srgbClr val="2634F9">
                <a:alpha val="3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/>
          <p:nvPr/>
        </p:nvSpPr>
        <p:spPr>
          <a:xfrm>
            <a:off x="-7850" y="2435025"/>
            <a:ext cx="9144000" cy="2708400"/>
          </a:xfrm>
          <a:prstGeom prst="rect">
            <a:avLst/>
          </a:prstGeom>
          <a:solidFill>
            <a:srgbClr val="F2DADA">
              <a:alpha val="2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7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" type="subTitle"/>
          </p:nvPr>
        </p:nvSpPr>
        <p:spPr>
          <a:xfrm>
            <a:off x="717200" y="2972075"/>
            <a:ext cx="24051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2" type="subTitle"/>
          </p:nvPr>
        </p:nvSpPr>
        <p:spPr>
          <a:xfrm>
            <a:off x="3371500" y="2972075"/>
            <a:ext cx="24051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3" type="subTitle"/>
          </p:nvPr>
        </p:nvSpPr>
        <p:spPr>
          <a:xfrm>
            <a:off x="6025800" y="2972075"/>
            <a:ext cx="24051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idx="1" type="subTitle"/>
          </p:nvPr>
        </p:nvSpPr>
        <p:spPr>
          <a:xfrm>
            <a:off x="1380375" y="3228025"/>
            <a:ext cx="1986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4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None/>
              <a:defRPr/>
            </a:lvl9pPr>
          </a:lstStyle>
          <a:p/>
        </p:txBody>
      </p:sp>
      <p:sp>
        <p:nvSpPr>
          <p:cNvPr id="57" name="Google Shape;57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8"/>
          <p:cNvSpPr txBox="1"/>
          <p:nvPr>
            <p:ph type="title"/>
          </p:nvPr>
        </p:nvSpPr>
        <p:spPr>
          <a:xfrm>
            <a:off x="5166525" y="445025"/>
            <a:ext cx="3264300" cy="10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2" type="subTitle"/>
          </p:nvPr>
        </p:nvSpPr>
        <p:spPr>
          <a:xfrm>
            <a:off x="6144775" y="1807525"/>
            <a:ext cx="22860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3" type="subTitle"/>
          </p:nvPr>
        </p:nvSpPr>
        <p:spPr>
          <a:xfrm>
            <a:off x="6144775" y="2752325"/>
            <a:ext cx="22860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4" type="subTitle"/>
          </p:nvPr>
        </p:nvSpPr>
        <p:spPr>
          <a:xfrm>
            <a:off x="6144775" y="3697125"/>
            <a:ext cx="22860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5" type="title"/>
          </p:nvPr>
        </p:nvSpPr>
        <p:spPr>
          <a:xfrm>
            <a:off x="5170425" y="1807525"/>
            <a:ext cx="630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3" name="Google Shape;63;p8"/>
          <p:cNvSpPr txBox="1"/>
          <p:nvPr>
            <p:ph idx="6" type="title"/>
          </p:nvPr>
        </p:nvSpPr>
        <p:spPr>
          <a:xfrm>
            <a:off x="5170425" y="2754275"/>
            <a:ext cx="630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4" name="Google Shape;64;p8"/>
          <p:cNvSpPr txBox="1"/>
          <p:nvPr>
            <p:ph idx="7" type="title"/>
          </p:nvPr>
        </p:nvSpPr>
        <p:spPr>
          <a:xfrm>
            <a:off x="5170425" y="3701025"/>
            <a:ext cx="630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2">
  <p:cSld name="CUSTOM_2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0" y="0"/>
            <a:ext cx="686400" cy="686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9"/>
          <p:cNvSpPr/>
          <p:nvPr/>
        </p:nvSpPr>
        <p:spPr>
          <a:xfrm>
            <a:off x="686350" y="0"/>
            <a:ext cx="686400" cy="686400"/>
          </a:xfrm>
          <a:prstGeom prst="rect">
            <a:avLst/>
          </a:prstGeom>
          <a:solidFill>
            <a:srgbClr val="2634F9">
              <a:alpha val="5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9"/>
          <p:cNvSpPr/>
          <p:nvPr/>
        </p:nvSpPr>
        <p:spPr>
          <a:xfrm>
            <a:off x="0" y="686350"/>
            <a:ext cx="686400" cy="686400"/>
          </a:xfrm>
          <a:prstGeom prst="rect">
            <a:avLst/>
          </a:prstGeom>
          <a:solidFill>
            <a:srgbClr val="2634F9">
              <a:alpha val="3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9"/>
          <p:cNvSpPr/>
          <p:nvPr/>
        </p:nvSpPr>
        <p:spPr>
          <a:xfrm>
            <a:off x="1372750" y="686350"/>
            <a:ext cx="337500" cy="337500"/>
          </a:xfrm>
          <a:prstGeom prst="rect">
            <a:avLst/>
          </a:prstGeom>
          <a:solidFill>
            <a:srgbClr val="2634F9">
              <a:alpha val="3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9"/>
          <p:cNvSpPr txBox="1"/>
          <p:nvPr>
            <p:ph type="title"/>
          </p:nvPr>
        </p:nvSpPr>
        <p:spPr>
          <a:xfrm>
            <a:off x="713100" y="1777500"/>
            <a:ext cx="3712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1" type="subTitle"/>
          </p:nvPr>
        </p:nvSpPr>
        <p:spPr>
          <a:xfrm>
            <a:off x="718125" y="2353500"/>
            <a:ext cx="37074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6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sz="1600"/>
            </a:lvl9pPr>
          </a:lstStyle>
          <a:p/>
        </p:txBody>
      </p:sp>
      <p:sp>
        <p:nvSpPr>
          <p:cNvPr id="72" name="Google Shape;72;p9"/>
          <p:cNvSpPr txBox="1"/>
          <p:nvPr>
            <p:ph idx="2" type="subTitle"/>
          </p:nvPr>
        </p:nvSpPr>
        <p:spPr>
          <a:xfrm>
            <a:off x="5878925" y="1025288"/>
            <a:ext cx="1856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3" type="subTitle"/>
          </p:nvPr>
        </p:nvSpPr>
        <p:spPr>
          <a:xfrm>
            <a:off x="5878925" y="1594188"/>
            <a:ext cx="20484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4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sz="1400"/>
            </a:lvl9pPr>
          </a:lstStyle>
          <a:p/>
        </p:txBody>
      </p:sp>
      <p:sp>
        <p:nvSpPr>
          <p:cNvPr id="74" name="Google Shape;74;p9"/>
          <p:cNvSpPr txBox="1"/>
          <p:nvPr>
            <p:ph idx="4" type="subTitle"/>
          </p:nvPr>
        </p:nvSpPr>
        <p:spPr>
          <a:xfrm>
            <a:off x="5878925" y="2278879"/>
            <a:ext cx="20484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4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sz="1400"/>
            </a:lvl9pPr>
          </a:lstStyle>
          <a:p/>
        </p:txBody>
      </p:sp>
      <p:sp>
        <p:nvSpPr>
          <p:cNvPr id="75" name="Google Shape;75;p9"/>
          <p:cNvSpPr txBox="1"/>
          <p:nvPr>
            <p:ph idx="5" type="subTitle"/>
          </p:nvPr>
        </p:nvSpPr>
        <p:spPr>
          <a:xfrm>
            <a:off x="5878925" y="2966871"/>
            <a:ext cx="20484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4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sz="1400"/>
            </a:lvl9pPr>
          </a:lstStyle>
          <a:p/>
        </p:txBody>
      </p:sp>
      <p:sp>
        <p:nvSpPr>
          <p:cNvPr id="76" name="Google Shape;76;p9"/>
          <p:cNvSpPr txBox="1"/>
          <p:nvPr>
            <p:ph idx="6" type="subTitle"/>
          </p:nvPr>
        </p:nvSpPr>
        <p:spPr>
          <a:xfrm>
            <a:off x="5878925" y="3654863"/>
            <a:ext cx="20484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4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sz="1400"/>
            </a:lvl9pPr>
          </a:lstStyle>
          <a:p/>
        </p:txBody>
      </p:sp>
      <p:sp>
        <p:nvSpPr>
          <p:cNvPr id="77" name="Google Shape;77;p9"/>
          <p:cNvSpPr txBox="1"/>
          <p:nvPr>
            <p:ph idx="7" type="title"/>
          </p:nvPr>
        </p:nvSpPr>
        <p:spPr>
          <a:xfrm>
            <a:off x="5171575" y="1590888"/>
            <a:ext cx="576000" cy="576000"/>
          </a:xfrm>
          <a:prstGeom prst="rect">
            <a:avLst/>
          </a:prstGeom>
          <a:solidFill>
            <a:srgbClr val="2634F9">
              <a:alpha val="3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8" name="Google Shape;78;p9"/>
          <p:cNvSpPr txBox="1"/>
          <p:nvPr>
            <p:ph idx="8" type="title"/>
          </p:nvPr>
        </p:nvSpPr>
        <p:spPr>
          <a:xfrm>
            <a:off x="5171575" y="2278879"/>
            <a:ext cx="576000" cy="576000"/>
          </a:xfrm>
          <a:prstGeom prst="rect">
            <a:avLst/>
          </a:prstGeom>
          <a:solidFill>
            <a:srgbClr val="2634F9">
              <a:alpha val="3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9" name="Google Shape;79;p9"/>
          <p:cNvSpPr txBox="1"/>
          <p:nvPr>
            <p:ph idx="9" type="title"/>
          </p:nvPr>
        </p:nvSpPr>
        <p:spPr>
          <a:xfrm>
            <a:off x="5171575" y="2966871"/>
            <a:ext cx="576000" cy="576000"/>
          </a:xfrm>
          <a:prstGeom prst="rect">
            <a:avLst/>
          </a:prstGeom>
          <a:solidFill>
            <a:srgbClr val="2634F9">
              <a:alpha val="3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0" name="Google Shape;80;p9"/>
          <p:cNvSpPr txBox="1"/>
          <p:nvPr>
            <p:ph idx="13" type="title"/>
          </p:nvPr>
        </p:nvSpPr>
        <p:spPr>
          <a:xfrm>
            <a:off x="5171575" y="3654863"/>
            <a:ext cx="576000" cy="576000"/>
          </a:xfrm>
          <a:prstGeom prst="rect">
            <a:avLst/>
          </a:prstGeom>
          <a:solidFill>
            <a:srgbClr val="2634F9">
              <a:alpha val="3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7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/>
          <p:nvPr/>
        </p:nvSpPr>
        <p:spPr>
          <a:xfrm>
            <a:off x="8607725" y="4602000"/>
            <a:ext cx="536400" cy="536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0"/>
          <p:cNvSpPr txBox="1"/>
          <p:nvPr>
            <p:ph type="title"/>
          </p:nvPr>
        </p:nvSpPr>
        <p:spPr>
          <a:xfrm>
            <a:off x="713100" y="445025"/>
            <a:ext cx="26061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0"/>
          <p:cNvSpPr txBox="1"/>
          <p:nvPr>
            <p:ph idx="1" type="subTitle"/>
          </p:nvPr>
        </p:nvSpPr>
        <p:spPr>
          <a:xfrm>
            <a:off x="713100" y="1840000"/>
            <a:ext cx="1856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5" name="Google Shape;85;p10"/>
          <p:cNvSpPr txBox="1"/>
          <p:nvPr>
            <p:ph idx="2" type="subTitle"/>
          </p:nvPr>
        </p:nvSpPr>
        <p:spPr>
          <a:xfrm>
            <a:off x="713100" y="2187400"/>
            <a:ext cx="18561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86" name="Google Shape;86;p10"/>
          <p:cNvSpPr txBox="1"/>
          <p:nvPr>
            <p:ph idx="3" type="subTitle"/>
          </p:nvPr>
        </p:nvSpPr>
        <p:spPr>
          <a:xfrm>
            <a:off x="713100" y="3321900"/>
            <a:ext cx="1856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7" name="Google Shape;87;p10"/>
          <p:cNvSpPr txBox="1"/>
          <p:nvPr>
            <p:ph idx="4" type="subTitle"/>
          </p:nvPr>
        </p:nvSpPr>
        <p:spPr>
          <a:xfrm>
            <a:off x="713100" y="3669300"/>
            <a:ext cx="18561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88" name="Google Shape;88;p10"/>
          <p:cNvSpPr txBox="1"/>
          <p:nvPr>
            <p:ph idx="5" type="subTitle"/>
          </p:nvPr>
        </p:nvSpPr>
        <p:spPr>
          <a:xfrm>
            <a:off x="6574800" y="1840000"/>
            <a:ext cx="1856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6" type="subTitle"/>
          </p:nvPr>
        </p:nvSpPr>
        <p:spPr>
          <a:xfrm>
            <a:off x="6574800" y="2187400"/>
            <a:ext cx="18561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90" name="Google Shape;90;p10"/>
          <p:cNvSpPr txBox="1"/>
          <p:nvPr>
            <p:ph idx="7" type="subTitle"/>
          </p:nvPr>
        </p:nvSpPr>
        <p:spPr>
          <a:xfrm>
            <a:off x="6574800" y="3321900"/>
            <a:ext cx="1856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1" name="Google Shape;91;p10"/>
          <p:cNvSpPr txBox="1"/>
          <p:nvPr>
            <p:ph idx="8" type="subTitle"/>
          </p:nvPr>
        </p:nvSpPr>
        <p:spPr>
          <a:xfrm>
            <a:off x="6574800" y="3669300"/>
            <a:ext cx="18561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23" Type="http://schemas.openxmlformats.org/officeDocument/2006/relationships/theme" Target="../theme/theme2.xml"/><Relationship Id="rId1" Type="http://schemas.openxmlformats.org/officeDocument/2006/relationships/image" Target="../media/image7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A picture containing drawing&#10;&#10;Description automatically generated"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559040" y="4698475"/>
            <a:ext cx="871861" cy="27860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/>
          <p:nvPr/>
        </p:nvSpPr>
        <p:spPr>
          <a:xfrm>
            <a:off x="1626150" y="1671450"/>
            <a:ext cx="5891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Montserrat"/>
                <a:ea typeface="Montserrat"/>
                <a:cs typeface="Montserrat"/>
                <a:sym typeface="Montserrat"/>
              </a:rPr>
              <a:t>9th May</a:t>
            </a:r>
            <a:r>
              <a:rPr b="1" lang="en" sz="4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Update</a:t>
            </a:r>
            <a:endParaRPr b="1" sz="4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" name="Google Shape;208;p23"/>
          <p:cNvSpPr txBox="1"/>
          <p:nvPr/>
        </p:nvSpPr>
        <p:spPr>
          <a:xfrm>
            <a:off x="2510854" y="2594850"/>
            <a:ext cx="4122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Overview</a:t>
            </a:r>
            <a:endParaRPr sz="1500">
              <a:solidFill>
                <a:srgbClr val="000000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/>
              <a:t>Ambiguous </a:t>
            </a:r>
            <a:r>
              <a:rPr lang="en" sz="1500">
                <a:solidFill>
                  <a:srgbClr val="000000"/>
                </a:solidFill>
              </a:rPr>
              <a:t>eye annotations</a:t>
            </a:r>
            <a:endParaRPr sz="1500">
              <a:solidFill>
                <a:srgbClr val="000000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/>
              <a:t>Exploratory Data Analysis</a:t>
            </a:r>
            <a:endParaRPr sz="15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2"/>
          <p:cNvSpPr txBox="1"/>
          <p:nvPr>
            <p:ph type="ctrTitle"/>
          </p:nvPr>
        </p:nvSpPr>
        <p:spPr>
          <a:xfrm>
            <a:off x="3156600" y="2110050"/>
            <a:ext cx="28308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Tongue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3"/>
          <p:cNvSpPr txBox="1"/>
          <p:nvPr>
            <p:ph type="title"/>
          </p:nvPr>
        </p:nvSpPr>
        <p:spPr>
          <a:xfrm>
            <a:off x="0" y="567975"/>
            <a:ext cx="596400" cy="45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O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E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L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O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N</a:t>
            </a:r>
            <a:endParaRPr sz="2600"/>
          </a:p>
        </p:txBody>
      </p:sp>
      <p:pic>
        <p:nvPicPr>
          <p:cNvPr id="286" name="Google Shape;2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9700" y="193400"/>
            <a:ext cx="588459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725" y="203650"/>
            <a:ext cx="2125175" cy="21570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4"/>
          <p:cNvSpPr txBox="1"/>
          <p:nvPr/>
        </p:nvSpPr>
        <p:spPr>
          <a:xfrm>
            <a:off x="902125" y="1058963"/>
            <a:ext cx="38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B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93" name="Google Shape;293;p34"/>
          <p:cNvSpPr txBox="1"/>
          <p:nvPr/>
        </p:nvSpPr>
        <p:spPr>
          <a:xfrm>
            <a:off x="2087713" y="2348550"/>
            <a:ext cx="52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G5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294" name="Google Shape;29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6700" y="2744675"/>
            <a:ext cx="1892868" cy="188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4"/>
          <p:cNvSpPr txBox="1"/>
          <p:nvPr/>
        </p:nvSpPr>
        <p:spPr>
          <a:xfrm>
            <a:off x="3414900" y="3461550"/>
            <a:ext cx="459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B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96" name="Google Shape;296;p34"/>
          <p:cNvSpPr txBox="1"/>
          <p:nvPr/>
        </p:nvSpPr>
        <p:spPr>
          <a:xfrm>
            <a:off x="4276837" y="4562875"/>
            <a:ext cx="1032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mean_g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297" name="Google Shape;29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4400" y="226025"/>
            <a:ext cx="2125175" cy="2112286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4"/>
          <p:cNvSpPr txBox="1"/>
          <p:nvPr/>
        </p:nvSpPr>
        <p:spPr>
          <a:xfrm>
            <a:off x="5214125" y="1058963"/>
            <a:ext cx="584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G1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99" name="Google Shape;299;p34"/>
          <p:cNvSpPr txBox="1"/>
          <p:nvPr/>
        </p:nvSpPr>
        <p:spPr>
          <a:xfrm>
            <a:off x="6384638" y="2348538"/>
            <a:ext cx="584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G2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5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Upcoming Tasks</a:t>
            </a:r>
            <a:endParaRPr/>
          </a:p>
        </p:txBody>
      </p:sp>
      <p:sp>
        <p:nvSpPr>
          <p:cNvPr id="305" name="Google Shape;305;p35"/>
          <p:cNvSpPr txBox="1"/>
          <p:nvPr>
            <p:ph idx="1" type="body"/>
          </p:nvPr>
        </p:nvSpPr>
        <p:spPr>
          <a:xfrm>
            <a:off x="713100" y="1152475"/>
            <a:ext cx="7717800" cy="18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are according to the priority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Complete all annotations (eye, palm, nail, tongue)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Complete E</a:t>
            </a:r>
            <a:r>
              <a:rPr lang="en"/>
              <a:t>xploratory Data Analysis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Feature Selection using exploratory data analysis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Regression Models using individual anatomies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Error Analysis for each model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Class-wise accuracy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Combined model using all 4 anatomies and </a:t>
            </a:r>
            <a:r>
              <a:rPr lang="en"/>
              <a:t>further</a:t>
            </a:r>
            <a:r>
              <a:rPr lang="en"/>
              <a:t> experimentation with the model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6"/>
          <p:cNvSpPr txBox="1"/>
          <p:nvPr>
            <p:ph type="ctrTitle"/>
          </p:nvPr>
        </p:nvSpPr>
        <p:spPr>
          <a:xfrm>
            <a:off x="2510854" y="2110050"/>
            <a:ext cx="4122300" cy="9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/>
          <p:nvPr>
            <p:ph type="title"/>
          </p:nvPr>
        </p:nvSpPr>
        <p:spPr>
          <a:xfrm>
            <a:off x="713100" y="445025"/>
            <a:ext cx="77178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Ambiguous eye annotations</a:t>
            </a:r>
            <a:endParaRPr/>
          </a:p>
        </p:txBody>
      </p:sp>
      <p:pic>
        <p:nvPicPr>
          <p:cNvPr id="214" name="Google Shape;2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100" y="1060624"/>
            <a:ext cx="3491401" cy="3495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9500" y="1062840"/>
            <a:ext cx="3491399" cy="349144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4"/>
          <p:cNvSpPr txBox="1"/>
          <p:nvPr>
            <p:ph idx="1" type="body"/>
          </p:nvPr>
        </p:nvSpPr>
        <p:spPr>
          <a:xfrm>
            <a:off x="3618600" y="4554275"/>
            <a:ext cx="19068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Relatively Good Images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/>
          <p:nvPr>
            <p:ph type="title"/>
          </p:nvPr>
        </p:nvSpPr>
        <p:spPr>
          <a:xfrm>
            <a:off x="713100" y="445025"/>
            <a:ext cx="77178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Ambiguous eye annotations</a:t>
            </a:r>
            <a:endParaRPr/>
          </a:p>
        </p:txBody>
      </p:sp>
      <p:pic>
        <p:nvPicPr>
          <p:cNvPr id="222" name="Google Shape;22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100" y="1060628"/>
            <a:ext cx="3491401" cy="3482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9500" y="1060615"/>
            <a:ext cx="3491401" cy="3504847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5"/>
          <p:cNvSpPr txBox="1"/>
          <p:nvPr>
            <p:ph idx="1" type="body"/>
          </p:nvPr>
        </p:nvSpPr>
        <p:spPr>
          <a:xfrm>
            <a:off x="3213900" y="4565450"/>
            <a:ext cx="27162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Poor Angle and Ambiguous Images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/>
          <p:nvPr>
            <p:ph type="ctrTitle"/>
          </p:nvPr>
        </p:nvSpPr>
        <p:spPr>
          <a:xfrm>
            <a:off x="2885850" y="2110050"/>
            <a:ext cx="33723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Left Palm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9700" y="152400"/>
            <a:ext cx="588459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7"/>
          <p:cNvSpPr txBox="1"/>
          <p:nvPr>
            <p:ph type="title"/>
          </p:nvPr>
        </p:nvSpPr>
        <p:spPr>
          <a:xfrm>
            <a:off x="0" y="567975"/>
            <a:ext cx="596400" cy="45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O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E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L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O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N</a:t>
            </a:r>
            <a:endParaRPr sz="2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113" y="203650"/>
            <a:ext cx="1985462" cy="188015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8"/>
          <p:cNvSpPr txBox="1"/>
          <p:nvPr/>
        </p:nvSpPr>
        <p:spPr>
          <a:xfrm>
            <a:off x="774525" y="752875"/>
            <a:ext cx="38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B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42" name="Google Shape;242;p28"/>
          <p:cNvSpPr txBox="1"/>
          <p:nvPr/>
        </p:nvSpPr>
        <p:spPr>
          <a:xfrm>
            <a:off x="1890250" y="2083800"/>
            <a:ext cx="52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G5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243" name="Google Shape;24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9925" y="60200"/>
            <a:ext cx="1892868" cy="188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8"/>
          <p:cNvSpPr txBox="1"/>
          <p:nvPr/>
        </p:nvSpPr>
        <p:spPr>
          <a:xfrm>
            <a:off x="4992325" y="777075"/>
            <a:ext cx="38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B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45" name="Google Shape;245;p28"/>
          <p:cNvSpPr txBox="1"/>
          <p:nvPr/>
        </p:nvSpPr>
        <p:spPr>
          <a:xfrm>
            <a:off x="1774550" y="4697100"/>
            <a:ext cx="1032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mean_r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246" name="Google Shape;24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7293" y="2530200"/>
            <a:ext cx="2020407" cy="2010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2113" y="2468240"/>
            <a:ext cx="2257425" cy="2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8"/>
          <p:cNvSpPr txBox="1"/>
          <p:nvPr/>
        </p:nvSpPr>
        <p:spPr>
          <a:xfrm>
            <a:off x="774525" y="3388050"/>
            <a:ext cx="38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B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49" name="Google Shape;249;p28"/>
          <p:cNvSpPr txBox="1"/>
          <p:nvPr/>
        </p:nvSpPr>
        <p:spPr>
          <a:xfrm>
            <a:off x="4572000" y="3329002"/>
            <a:ext cx="1154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mean_rg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50" name="Google Shape;250;p28"/>
          <p:cNvSpPr txBox="1"/>
          <p:nvPr/>
        </p:nvSpPr>
        <p:spPr>
          <a:xfrm>
            <a:off x="6026091" y="4447340"/>
            <a:ext cx="982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mean_b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51" name="Google Shape;251;p28"/>
          <p:cNvSpPr txBox="1"/>
          <p:nvPr/>
        </p:nvSpPr>
        <p:spPr>
          <a:xfrm>
            <a:off x="5810062" y="1878400"/>
            <a:ext cx="1032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mean_g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 txBox="1"/>
          <p:nvPr>
            <p:ph type="ctrTitle"/>
          </p:nvPr>
        </p:nvSpPr>
        <p:spPr>
          <a:xfrm>
            <a:off x="1587300" y="2110050"/>
            <a:ext cx="59694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Right Fingernail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0"/>
          <p:cNvSpPr txBox="1"/>
          <p:nvPr>
            <p:ph type="title"/>
          </p:nvPr>
        </p:nvSpPr>
        <p:spPr>
          <a:xfrm>
            <a:off x="0" y="567975"/>
            <a:ext cx="596400" cy="45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O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E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L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O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N</a:t>
            </a:r>
            <a:endParaRPr sz="2600"/>
          </a:p>
        </p:txBody>
      </p:sp>
      <p:pic>
        <p:nvPicPr>
          <p:cNvPr id="262" name="Google Shape;2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9700" y="152400"/>
            <a:ext cx="588459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725" y="203650"/>
            <a:ext cx="2125175" cy="215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4400" y="226025"/>
            <a:ext cx="2125175" cy="2112286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1"/>
          <p:cNvSpPr txBox="1"/>
          <p:nvPr/>
        </p:nvSpPr>
        <p:spPr>
          <a:xfrm>
            <a:off x="902125" y="1058963"/>
            <a:ext cx="38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B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70" name="Google Shape;270;p31"/>
          <p:cNvSpPr txBox="1"/>
          <p:nvPr/>
        </p:nvSpPr>
        <p:spPr>
          <a:xfrm>
            <a:off x="2087713" y="2348550"/>
            <a:ext cx="52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G5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71" name="Google Shape;271;p31"/>
          <p:cNvSpPr txBox="1"/>
          <p:nvPr/>
        </p:nvSpPr>
        <p:spPr>
          <a:xfrm>
            <a:off x="5214125" y="1058963"/>
            <a:ext cx="584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G1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72" name="Google Shape;272;p31"/>
          <p:cNvSpPr txBox="1"/>
          <p:nvPr/>
        </p:nvSpPr>
        <p:spPr>
          <a:xfrm>
            <a:off x="6384638" y="2348538"/>
            <a:ext cx="584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G2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273" name="Google Shape;27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6700" y="2744675"/>
            <a:ext cx="1892868" cy="188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1"/>
          <p:cNvSpPr txBox="1"/>
          <p:nvPr/>
        </p:nvSpPr>
        <p:spPr>
          <a:xfrm>
            <a:off x="3262000" y="3461550"/>
            <a:ext cx="584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G5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75" name="Google Shape;275;p31"/>
          <p:cNvSpPr txBox="1"/>
          <p:nvPr/>
        </p:nvSpPr>
        <p:spPr>
          <a:xfrm>
            <a:off x="4276837" y="4562875"/>
            <a:ext cx="1032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mean_g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urgery Clinical Case by Slidesgo">
  <a:themeElements>
    <a:clrScheme name="Custom 3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7EBEB"/>
      </a:accent1>
      <a:accent2>
        <a:srgbClr val="F2DADA"/>
      </a:accent2>
      <a:accent3>
        <a:srgbClr val="D9B6B6"/>
      </a:accent3>
      <a:accent4>
        <a:srgbClr val="9EA4FF"/>
      </a:accent4>
      <a:accent5>
        <a:srgbClr val="2E1D91"/>
      </a:accent5>
      <a:accent6>
        <a:srgbClr val="2E1D9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